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70" r:id="rId2"/>
    <p:sldId id="271" r:id="rId3"/>
    <p:sldId id="272" r:id="rId4"/>
    <p:sldId id="263" r:id="rId5"/>
    <p:sldId id="274" r:id="rId6"/>
    <p:sldId id="273" r:id="rId7"/>
    <p:sldId id="26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201"/>
    <p:restoredTop sz="79108"/>
  </p:normalViewPr>
  <p:slideViewPr>
    <p:cSldViewPr snapToGrid="0" snapToObjects="1" showGuides="1">
      <p:cViewPr varScale="1">
        <p:scale>
          <a:sx n="75" d="100"/>
          <a:sy n="75" d="100"/>
        </p:scale>
        <p:origin x="168" y="109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510C3E-1C1D-A748-B94B-B2F544C543B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D5642C-A87E-2B4D-AAB2-E26460C6E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37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dirty="0">
                <a:solidFill>
                  <a:srgbClr val="222222"/>
                </a:solidFill>
                <a:latin typeface="arial" panose="020B0604020202020204" pitchFamily="34" charset="0"/>
              </a:rPr>
              <a:t> In the 2017 fiscal year.. 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216.76M</a:t>
            </a:r>
            <a:r>
              <a:rPr lang="en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iPhones, </a:t>
            </a:r>
            <a:r>
              <a:rPr lang="de-DE" dirty="0"/>
              <a:t> 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200M </a:t>
            </a:r>
            <a:r>
              <a:rPr lang="en" b="1" dirty="0" err="1">
                <a:solidFill>
                  <a:srgbClr val="222222"/>
                </a:solidFill>
                <a:latin typeface="arial" panose="020B0604020202020204" pitchFamily="34" charset="0"/>
              </a:rPr>
              <a:t>Samsungs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, 25M Cameras</a:t>
            </a:r>
            <a:endParaRPr lang="en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D5642C-A87E-2B4D-AAB2-E26460C6E0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295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dirty="0">
                <a:solidFill>
                  <a:srgbClr val="222222"/>
                </a:solidFill>
                <a:latin typeface="arial" panose="020B0604020202020204" pitchFamily="34" charset="0"/>
              </a:rPr>
              <a:t> In the 2017 fiscal year.. 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216.76M</a:t>
            </a:r>
            <a:r>
              <a:rPr lang="en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iPhones, </a:t>
            </a:r>
            <a:r>
              <a:rPr lang="de-DE" dirty="0"/>
              <a:t> 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200M </a:t>
            </a:r>
            <a:r>
              <a:rPr lang="en" b="1" dirty="0" err="1">
                <a:solidFill>
                  <a:srgbClr val="222222"/>
                </a:solidFill>
                <a:latin typeface="arial" panose="020B0604020202020204" pitchFamily="34" charset="0"/>
              </a:rPr>
              <a:t>Samsungs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, 25M Cameras</a:t>
            </a:r>
            <a:endParaRPr lang="en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D5642C-A87E-2B4D-AAB2-E26460C6E06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93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dirty="0">
                <a:solidFill>
                  <a:srgbClr val="222222"/>
                </a:solidFill>
                <a:latin typeface="arial" panose="020B0604020202020204" pitchFamily="34" charset="0"/>
              </a:rPr>
              <a:t> In the 2017 fiscal year.. 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216.76M</a:t>
            </a:r>
            <a:r>
              <a:rPr lang="en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iPhones, </a:t>
            </a:r>
            <a:r>
              <a:rPr lang="de-DE" dirty="0"/>
              <a:t> 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200M </a:t>
            </a:r>
            <a:r>
              <a:rPr lang="en" b="1" dirty="0" err="1">
                <a:solidFill>
                  <a:srgbClr val="222222"/>
                </a:solidFill>
                <a:latin typeface="arial" panose="020B0604020202020204" pitchFamily="34" charset="0"/>
              </a:rPr>
              <a:t>Samsungs</a:t>
            </a:r>
            <a:r>
              <a:rPr lang="en" b="1" dirty="0">
                <a:solidFill>
                  <a:srgbClr val="222222"/>
                </a:solidFill>
                <a:latin typeface="arial" panose="020B0604020202020204" pitchFamily="34" charset="0"/>
              </a:rPr>
              <a:t>, 25M Cameras</a:t>
            </a:r>
            <a:endParaRPr lang="en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D5642C-A87E-2B4D-AAB2-E26460C6E0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393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D5642C-A87E-2B4D-AAB2-E26460C6E06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6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D5642C-A87E-2B4D-AAB2-E26460C6E0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302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D5642C-A87E-2B4D-AAB2-E26460C6E06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37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8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F6F13F-29C7-C444-B112-834E7B66D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886" y="310541"/>
            <a:ext cx="5846114" cy="6236917"/>
          </a:xfrm>
          <a:prstGeom prst="rect">
            <a:avLst/>
          </a:prstGeom>
        </p:spPr>
      </p:pic>
      <p:sp>
        <p:nvSpPr>
          <p:cNvPr id="8" name="Subtitle 7">
            <a:extLst>
              <a:ext uri="{FF2B5EF4-FFF2-40B4-BE49-F238E27FC236}">
                <a16:creationId xmlns:a16="http://schemas.microsoft.com/office/drawing/2014/main" id="{5B74758A-96F4-F04B-A642-BD2F6C4190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6735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F6F13F-29C7-C444-B112-834E7B66D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886" y="310541"/>
            <a:ext cx="5846114" cy="623691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C0D1525-8C87-CB4B-96D3-1D773DACA5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96597"/>
            <a:ext cx="5973919" cy="2353455"/>
          </a:xfrm>
        </p:spPr>
        <p:txBody>
          <a:bodyPr>
            <a:noAutofit/>
          </a:bodyPr>
          <a:lstStyle/>
          <a:p>
            <a:endParaRPr lang="en-US" sz="2800" dirty="0"/>
          </a:p>
          <a:p>
            <a:r>
              <a:rPr lang="en-US" sz="2800" dirty="0"/>
              <a:t>Just BOUGHT SOMETHING NEW?</a:t>
            </a:r>
          </a:p>
          <a:p>
            <a:r>
              <a:rPr lang="en-US" sz="2800" dirty="0"/>
              <a:t>GIVE AWAY THE OLD ONE!</a:t>
            </a:r>
          </a:p>
          <a:p>
            <a:r>
              <a:rPr lang="en-US" sz="4000" dirty="0"/>
              <a:t>REGIVING</a:t>
            </a:r>
            <a:r>
              <a:rPr lang="en-US" sz="2800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3737575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F6F13F-29C7-C444-B112-834E7B66D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886" y="310541"/>
            <a:ext cx="5846114" cy="62369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C2FDB6-1AC7-A74D-BE3D-801D9C3DD7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0937" y="2828053"/>
            <a:ext cx="1721348" cy="24180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D30127-F19F-CA49-8625-29C606AEAA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4769" y="2828053"/>
            <a:ext cx="2403849" cy="15798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A2A25B-770A-1444-BA50-CD943E6C21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7591" y="4638001"/>
            <a:ext cx="1939103" cy="2011645"/>
          </a:xfrm>
          <a:prstGeom prst="rect">
            <a:avLst/>
          </a:prstGeom>
        </p:spPr>
      </p:pic>
      <p:sp>
        <p:nvSpPr>
          <p:cNvPr id="11" name="Subtitle 10">
            <a:extLst>
              <a:ext uri="{FF2B5EF4-FFF2-40B4-BE49-F238E27FC236}">
                <a16:creationId xmlns:a16="http://schemas.microsoft.com/office/drawing/2014/main" id="{BA3DD062-4377-B440-A473-DCDE3A924E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9B61785-7DF6-F749-8B7A-E7CC92E64903}"/>
              </a:ext>
            </a:extLst>
          </p:cNvPr>
          <p:cNvSpPr txBox="1">
            <a:spLocks/>
          </p:cNvSpPr>
          <p:nvPr/>
        </p:nvSpPr>
        <p:spPr>
          <a:xfrm>
            <a:off x="6096000" y="96597"/>
            <a:ext cx="5973919" cy="23534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  <a:p>
            <a:r>
              <a:rPr lang="en-US" sz="2800" dirty="0"/>
              <a:t>Just BOUGHT SOMETHING NEW?</a:t>
            </a:r>
          </a:p>
          <a:p>
            <a:r>
              <a:rPr lang="en-US" sz="2800" dirty="0"/>
              <a:t>GIVE AWAY THE OLD ONE!</a:t>
            </a:r>
          </a:p>
          <a:p>
            <a:r>
              <a:rPr lang="en-US" sz="4000" dirty="0"/>
              <a:t>REGIVING</a:t>
            </a:r>
            <a:r>
              <a:rPr lang="en-US" sz="2800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1462998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070F7B0-3499-3540-BEB7-891FAA848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66" y="269417"/>
            <a:ext cx="3031574" cy="37325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843108A-6DB6-444D-8235-68CBEA055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3542" y="3879364"/>
            <a:ext cx="2148394" cy="15798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D53E553-7EF8-644B-9FD1-E73CCBD50D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37739" y="5101331"/>
            <a:ext cx="2148394" cy="157439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3DFD0FD-748A-7648-80FD-B7F03860D1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91549" y="2150276"/>
            <a:ext cx="4211910" cy="299267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0365F62-AA10-CB48-8821-851142D7EF8B}"/>
              </a:ext>
            </a:extLst>
          </p:cNvPr>
          <p:cNvSpPr/>
          <p:nvPr/>
        </p:nvSpPr>
        <p:spPr>
          <a:xfrm>
            <a:off x="3297836" y="2248525"/>
            <a:ext cx="806875" cy="464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89EC02-DB3A-224A-91EB-BD419594CE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19910" y="3302127"/>
            <a:ext cx="3360370" cy="33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317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070F7B0-3499-3540-BEB7-891FAA8483F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131466" y="269417"/>
            <a:ext cx="3031574" cy="37325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843108A-6DB6-444D-8235-68CBEA055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6606" y="269417"/>
            <a:ext cx="2148394" cy="157989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3DFD0FD-748A-7648-80FD-B7F03860D12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3000"/>
          </a:blip>
          <a:stretch>
            <a:fillRect/>
          </a:stretch>
        </p:blipFill>
        <p:spPr>
          <a:xfrm>
            <a:off x="2391549" y="2150276"/>
            <a:ext cx="4211910" cy="299267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0365F62-AA10-CB48-8821-851142D7EF8B}"/>
              </a:ext>
            </a:extLst>
          </p:cNvPr>
          <p:cNvSpPr/>
          <p:nvPr/>
        </p:nvSpPr>
        <p:spPr>
          <a:xfrm>
            <a:off x="3297836" y="2248525"/>
            <a:ext cx="806875" cy="464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89EC02-DB3A-224A-91EB-BD419594CED6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36000"/>
          </a:blip>
          <a:stretch>
            <a:fillRect/>
          </a:stretch>
        </p:blipFill>
        <p:spPr>
          <a:xfrm>
            <a:off x="5319910" y="3302127"/>
            <a:ext cx="3360370" cy="3373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84996C-30B3-1B46-B75B-72845E631DD3}"/>
              </a:ext>
            </a:extLst>
          </p:cNvPr>
          <p:cNvSpPr txBox="1"/>
          <p:nvPr/>
        </p:nvSpPr>
        <p:spPr>
          <a:xfrm>
            <a:off x="197000" y="466498"/>
            <a:ext cx="3591976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 err="1"/>
              <a:t>SmartEdit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Javascript</a:t>
            </a:r>
            <a:r>
              <a:rPr lang="de-DE" dirty="0"/>
              <a:t> (Jochen)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5E9AB5-45EA-534A-9047-D7C4299E6507}"/>
              </a:ext>
            </a:extLst>
          </p:cNvPr>
          <p:cNvSpPr txBox="1"/>
          <p:nvPr/>
        </p:nvSpPr>
        <p:spPr>
          <a:xfrm>
            <a:off x="2897242" y="1791814"/>
            <a:ext cx="3200523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Python, </a:t>
            </a:r>
            <a:r>
              <a:rPr lang="de-DE" dirty="0" err="1"/>
              <a:t>TinyDB</a:t>
            </a:r>
            <a:r>
              <a:rPr lang="de-DE" dirty="0"/>
              <a:t> (Kim)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664E0E-D0AD-A548-846A-C5B7FA163FBE}"/>
              </a:ext>
            </a:extLst>
          </p:cNvPr>
          <p:cNvSpPr txBox="1"/>
          <p:nvPr/>
        </p:nvSpPr>
        <p:spPr>
          <a:xfrm>
            <a:off x="5613307" y="2668143"/>
            <a:ext cx="3556269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 err="1"/>
              <a:t>Map</a:t>
            </a:r>
            <a:r>
              <a:rPr lang="de-DE" dirty="0"/>
              <a:t> App in </a:t>
            </a:r>
            <a:r>
              <a:rPr lang="de-DE" dirty="0" err="1"/>
              <a:t>NodeJS</a:t>
            </a:r>
            <a:r>
              <a:rPr lang="de-DE" dirty="0"/>
              <a:t> on GCP (Ken)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140C2F-4D63-A449-8D24-51609FE7933F}"/>
              </a:ext>
            </a:extLst>
          </p:cNvPr>
          <p:cNvSpPr txBox="1"/>
          <p:nvPr/>
        </p:nvSpPr>
        <p:spPr>
          <a:xfrm>
            <a:off x="8551336" y="3648068"/>
            <a:ext cx="3814862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Python </a:t>
            </a:r>
            <a:r>
              <a:rPr lang="de-DE" dirty="0" err="1"/>
              <a:t>calls</a:t>
            </a:r>
            <a:r>
              <a:rPr lang="de-DE" dirty="0"/>
              <a:t> Lambda &amp;</a:t>
            </a:r>
          </a:p>
          <a:p>
            <a:r>
              <a:rPr lang="de-DE" dirty="0" err="1"/>
              <a:t>Lamda</a:t>
            </a:r>
            <a:r>
              <a:rPr lang="de-DE" dirty="0"/>
              <a:t> </a:t>
            </a:r>
            <a:r>
              <a:rPr lang="de-DE" dirty="0" err="1"/>
              <a:t>calls</a:t>
            </a:r>
            <a:r>
              <a:rPr lang="de-DE" dirty="0"/>
              <a:t> OCC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price</a:t>
            </a:r>
            <a:r>
              <a:rPr lang="de-DE" dirty="0"/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2D08B8B-57C1-3C4E-B825-6E86DFF3592E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8459935" y="4331718"/>
            <a:ext cx="3645203" cy="25058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7E7FD9-C7AF-7E4D-8143-3EDE27E35D4D}"/>
              </a:ext>
            </a:extLst>
          </p:cNvPr>
          <p:cNvSpPr txBox="1"/>
          <p:nvPr/>
        </p:nvSpPr>
        <p:spPr>
          <a:xfrm>
            <a:off x="6646083" y="281832"/>
            <a:ext cx="1905253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Name (Kirsten)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718E2B1-2380-7D49-9D6E-3352623AD36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7671" y="668142"/>
            <a:ext cx="1399453" cy="149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79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7429FE-D2B2-804F-AF41-92A01D1DB8B8}"/>
              </a:ext>
            </a:extLst>
          </p:cNvPr>
          <p:cNvSpPr txBox="1"/>
          <p:nvPr/>
        </p:nvSpPr>
        <p:spPr>
          <a:xfrm>
            <a:off x="494674" y="959370"/>
            <a:ext cx="11697325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 err="1"/>
              <a:t>Lessons</a:t>
            </a:r>
            <a:r>
              <a:rPr lang="de-DE" sz="4000" dirty="0"/>
              <a:t> </a:t>
            </a:r>
            <a:r>
              <a:rPr lang="de-DE" sz="4000" dirty="0" err="1"/>
              <a:t>Learned</a:t>
            </a:r>
            <a:r>
              <a:rPr lang="de-DE" sz="4000" dirty="0"/>
              <a:t>, </a:t>
            </a:r>
            <a:r>
              <a:rPr lang="de-DE" sz="4000" dirty="0" err="1"/>
              <a:t>how</a:t>
            </a:r>
            <a:r>
              <a:rPr lang="de-DE" sz="4000" dirty="0"/>
              <a:t> </a:t>
            </a:r>
            <a:r>
              <a:rPr lang="de-DE" sz="4000" dirty="0" err="1"/>
              <a:t>to</a:t>
            </a:r>
            <a:r>
              <a:rPr lang="de-DE" sz="4000" dirty="0"/>
              <a:t> …</a:t>
            </a:r>
          </a:p>
          <a:p>
            <a:endParaRPr lang="de-DE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dirty="0" err="1"/>
              <a:t>call</a:t>
            </a:r>
            <a:r>
              <a:rPr lang="de-DE" sz="4000" dirty="0"/>
              <a:t> Kyma Lambdas </a:t>
            </a:r>
            <a:r>
              <a:rPr lang="de-DE" sz="4000" dirty="0" err="1"/>
              <a:t>directly</a:t>
            </a:r>
            <a:r>
              <a:rPr lang="de-DE" sz="4000" dirty="0"/>
              <a:t> </a:t>
            </a:r>
            <a:r>
              <a:rPr lang="de-DE" sz="4000" dirty="0" err="1"/>
              <a:t>to</a:t>
            </a:r>
            <a:r>
              <a:rPr lang="de-DE" sz="4000" dirty="0"/>
              <a:t> </a:t>
            </a:r>
            <a:r>
              <a:rPr lang="de-DE" sz="4000" dirty="0" err="1"/>
              <a:t>call</a:t>
            </a:r>
            <a:r>
              <a:rPr lang="de-DE" sz="4000" dirty="0"/>
              <a:t> OCC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dirty="0" err="1"/>
              <a:t>code</a:t>
            </a:r>
            <a:r>
              <a:rPr lang="de-DE" sz="4000" dirty="0"/>
              <a:t> </a:t>
            </a:r>
            <a:r>
              <a:rPr lang="de-DE" sz="4000" b="1" dirty="0"/>
              <a:t>Python</a:t>
            </a:r>
            <a:r>
              <a:rPr lang="de-DE" sz="4000" dirty="0"/>
              <a:t> Apps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dirty="0" err="1"/>
              <a:t>use</a:t>
            </a:r>
            <a:r>
              <a:rPr lang="de-DE" sz="4000" dirty="0"/>
              <a:t> </a:t>
            </a:r>
            <a:r>
              <a:rPr lang="de-DE" sz="4000" b="1" dirty="0" err="1"/>
              <a:t>TinyDB</a:t>
            </a:r>
            <a:endParaRPr lang="de-DE" sz="40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dirty="0" err="1"/>
              <a:t>use</a:t>
            </a:r>
            <a:r>
              <a:rPr lang="de-DE" sz="4000" dirty="0"/>
              <a:t> </a:t>
            </a:r>
            <a:r>
              <a:rPr lang="de-DE" sz="4000" b="1" dirty="0" err="1"/>
              <a:t>SmartEdit</a:t>
            </a:r>
            <a:r>
              <a:rPr lang="de-DE" sz="4000" dirty="0"/>
              <a:t> </a:t>
            </a:r>
            <a:r>
              <a:rPr lang="de-DE" sz="4000" dirty="0" err="1"/>
              <a:t>to</a:t>
            </a:r>
            <a:r>
              <a:rPr lang="de-DE" sz="4000" dirty="0"/>
              <a:t> </a:t>
            </a:r>
            <a:r>
              <a:rPr lang="de-DE" sz="4000" dirty="0" err="1"/>
              <a:t>add</a:t>
            </a:r>
            <a:r>
              <a:rPr lang="de-DE" sz="4000" dirty="0"/>
              <a:t> </a:t>
            </a:r>
            <a:r>
              <a:rPr lang="de-DE" sz="4000" dirty="0" err="1"/>
              <a:t>buttons</a:t>
            </a:r>
            <a:r>
              <a:rPr lang="de-DE" sz="4000" dirty="0"/>
              <a:t> </a:t>
            </a:r>
            <a:r>
              <a:rPr lang="de-DE" sz="4000" dirty="0" err="1"/>
              <a:t>and</a:t>
            </a:r>
            <a:r>
              <a:rPr lang="de-DE" sz="4000" dirty="0"/>
              <a:t> </a:t>
            </a:r>
            <a:r>
              <a:rPr lang="de-DE" sz="4000" dirty="0" err="1"/>
              <a:t>logic</a:t>
            </a:r>
            <a:r>
              <a:rPr lang="de-DE" sz="4000" dirty="0"/>
              <a:t> </a:t>
            </a:r>
            <a:r>
              <a:rPr lang="de-DE" sz="4000" dirty="0" err="1"/>
              <a:t>to</a:t>
            </a:r>
            <a:r>
              <a:rPr lang="de-DE" sz="4000" dirty="0"/>
              <a:t> </a:t>
            </a:r>
            <a:r>
              <a:rPr lang="de-DE" sz="4000" b="1" dirty="0"/>
              <a:t>Storefront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dirty="0"/>
              <a:t>u</a:t>
            </a:r>
            <a:r>
              <a:rPr lang="en" sz="4000" dirty="0"/>
              <a:t>se </a:t>
            </a:r>
            <a:r>
              <a:rPr lang="en" sz="4000" b="1" dirty="0" err="1"/>
              <a:t>kubectl</a:t>
            </a:r>
            <a:r>
              <a:rPr lang="en" sz="4000" b="1" dirty="0"/>
              <a:t> rollout status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000" dirty="0"/>
              <a:t>c</a:t>
            </a:r>
            <a:r>
              <a:rPr lang="en" sz="4000" dirty="0"/>
              <a:t>ode with</a:t>
            </a:r>
            <a:r>
              <a:rPr lang="en" sz="4000" b="1" dirty="0"/>
              <a:t> </a:t>
            </a:r>
            <a:r>
              <a:rPr lang="en" sz="4000" b="1" dirty="0" err="1"/>
              <a:t>Kyma</a:t>
            </a:r>
            <a:endParaRPr lang="en" sz="4000" b="1" dirty="0"/>
          </a:p>
          <a:p>
            <a:endParaRPr lang="de-DE" sz="4000" dirty="0"/>
          </a:p>
          <a:p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554073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D25233B3-FF92-4F47-ADDF-D9F619550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9" y="2873602"/>
            <a:ext cx="1721348" cy="241800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0365F62-AA10-CB48-8821-851142D7EF8B}"/>
              </a:ext>
            </a:extLst>
          </p:cNvPr>
          <p:cNvSpPr/>
          <p:nvPr/>
        </p:nvSpPr>
        <p:spPr>
          <a:xfrm>
            <a:off x="3297836" y="2248525"/>
            <a:ext cx="806875" cy="464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4CAF4C-8765-F447-9F55-BCE81F948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8491" y="3811651"/>
            <a:ext cx="3844359" cy="255355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DF67960-AA3E-334E-A5DB-37EE05A0B4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2786" y="1849104"/>
            <a:ext cx="2403849" cy="157989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A2F2B13-6F27-7D4F-B0A0-17A04B9C4A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3277" y="4082604"/>
            <a:ext cx="1939103" cy="2011645"/>
          </a:xfrm>
          <a:prstGeom prst="rect">
            <a:avLst/>
          </a:prstGeom>
        </p:spPr>
      </p:pic>
      <p:sp>
        <p:nvSpPr>
          <p:cNvPr id="24" name="Subtitle 2">
            <a:extLst>
              <a:ext uri="{FF2B5EF4-FFF2-40B4-BE49-F238E27FC236}">
                <a16:creationId xmlns:a16="http://schemas.microsoft.com/office/drawing/2014/main" id="{68A2989E-B4B1-1F4E-97AE-96ADC7D5F4E4}"/>
              </a:ext>
            </a:extLst>
          </p:cNvPr>
          <p:cNvSpPr txBox="1">
            <a:spLocks/>
          </p:cNvSpPr>
          <p:nvPr/>
        </p:nvSpPr>
        <p:spPr>
          <a:xfrm>
            <a:off x="5892800" y="0"/>
            <a:ext cx="5973919" cy="23534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  <a:p>
            <a:r>
              <a:rPr lang="en-US" sz="2800" dirty="0"/>
              <a:t>Just BOUGHT SOMETHING NEW?</a:t>
            </a:r>
          </a:p>
          <a:p>
            <a:r>
              <a:rPr lang="en-US" sz="2800" dirty="0"/>
              <a:t>GIVE AWAY THE OLD ONE!</a:t>
            </a:r>
          </a:p>
          <a:p>
            <a:r>
              <a:rPr lang="en-US" sz="4000" dirty="0"/>
              <a:t>REGIVING</a:t>
            </a:r>
            <a:r>
              <a:rPr lang="en-US" sz="2800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4294873491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116</Words>
  <Application>Microsoft Macintosh PowerPoint</Application>
  <PresentationFormat>Widescreen</PresentationFormat>
  <Paragraphs>35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</vt:lpstr>
      <vt:lpstr>Calibri</vt:lpstr>
      <vt:lpstr>Tw Cen MT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REGIVING</dc:title>
  <dc:creator>Pfeiffer, Kirsten</dc:creator>
  <cp:lastModifiedBy>Lomax, Ken</cp:lastModifiedBy>
  <cp:revision>25</cp:revision>
  <dcterms:created xsi:type="dcterms:W3CDTF">2018-12-03T13:11:14Z</dcterms:created>
  <dcterms:modified xsi:type="dcterms:W3CDTF">2018-12-04T14:33:22Z</dcterms:modified>
</cp:coreProperties>
</file>